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672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7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63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93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29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9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5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49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7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84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1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1D71B-15DE-4AF6-82BD-BFB202EC5574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2105-1C26-4F7C-BD2D-ED28720897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81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EE70199-9130-6008-2CA4-C8A1445976A5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7B75903-6075-D11F-E363-4E79E8D369EB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err="1"/>
              <a:t>Rrhar’il</a:t>
            </a:r>
            <a:endParaRPr sz="72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AE3A36E7-C48F-DAFF-818C-130ABE0280F9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物理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C3CCD7CA-69BC-796F-4B89-A2B163206F11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D27D79-6A6A-2B99-A8BA-9F3CFA5D9735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39" y="3638963"/>
            <a:ext cx="10558830" cy="5568134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89EFB2F8-75F2-72C1-9A9F-799522F707C1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EAB0A8D-3138-5A9F-4647-FC949A287886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物理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F594BE62-AB8D-D42B-228B-2871984D3757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D75C6DE-3D60-6193-C159-C9605B0F35DB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7320770-DB1D-9DD0-3D93-64B657CEE634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F474967A-11C6-4796-4D9C-8181FF801330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C3B3857-E6F5-A93D-4A08-5A2E41D6BD26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19D46799-702B-440D-2767-99AC61DFA7CE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995C9B-0504-CFEA-76F5-BD490D1B1934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4B8A4B-386A-16F4-BB80-E4926F5BD7D8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00216D-8032-E78A-D3A8-F561DCD042C1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87A43-A0D7-372A-E9E7-9D53C65147AA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17FD24-CE59-6B49-CEDB-A09B764D12C3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103154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22FFF-6335-8F60-9C16-165ED45A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269F2B24-DDA2-EA7E-CD91-B113B9777BC8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E15A421-B65A-D958-80A7-09DE5E93E023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000" dirty="0"/>
              <a:t>云女孩</a:t>
            </a:r>
            <a:endParaRPr sz="60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2F4023C-8F9A-DEF7-4A96-B1CE52AA627D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语文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F206233F-5972-4D82-0B4C-1C228F6EC05A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8E4607-EFA2-0543-40F2-A5DD091E575A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7E5B1E-0EEA-EA5D-1D82-C4B41EC1B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39" y="3638965"/>
            <a:ext cx="10558830" cy="5568130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6B5D084-FF00-BA68-F8EC-3CD34EDA695E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88811813-F983-07F0-95DA-438A3E63B6A2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8496930-F87B-2421-9A4C-A17CE4DB3F56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4A03508B-33AE-C9FB-9B79-35EC4EE03D3D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8EC56D8F-39EE-BDA6-E4C2-C26F08B7CF9E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物理</a:t>
            </a:r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5E3DB8B-FD7E-591C-E54F-90833AC36235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9E310265-ED79-9B00-588E-86F60387EA49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55AB735D-F4A7-EC5E-1949-F47FC533D2C6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生物</a:t>
            </a:r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E94A14-1883-DE1F-6FBB-423C468E20AE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E3D1B9-E94F-D607-F37E-E41EF88D582B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08B90D-D0EA-1356-A981-CC0DC01C5372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9A884B-F511-23AB-79E6-3315E9DF2857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16D20C-E973-33DA-B4DB-A60562D6D886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16579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B169C-B6EE-AACD-16F5-4DD2F9A3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BC103B8-FA8C-68AC-2F9A-F394B7CF1765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99C82BA0-E3E6-B7AF-6D40-3E8DF91C8DFC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6000" dirty="0"/>
              <a:t>云女孩</a:t>
            </a:r>
            <a:endParaRPr sz="60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3AB43F6E-5C43-CF54-2A4E-C92062420C4A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语文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53095633-590B-99A9-4894-6F024FBC647A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25B4D9-40C3-3DD9-8481-50FA47D86C69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142A0B-CBB1-1C52-B86C-E7C5054B8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39" y="3638965"/>
            <a:ext cx="10558830" cy="5568130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7D4AAEE-9565-DCAA-E90D-762355FBDD1F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305F1EA-042C-37EE-1BC1-C5274F39D4FC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7FEB6347-70F5-A026-C633-EB943957EC86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F0DC10B-D5D7-CC7D-D6CB-CEC443C81293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生物</a:t>
            </a:r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04B3436-39F5-0B89-E640-5F202BD9F419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6B38CCD-A33E-A558-0B90-EE170E2B6CE7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物理</a:t>
            </a:r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31CF7E50-C4CA-9C6F-0E86-98C3B7755009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DEEC9F9-642E-F73D-5289-4D6E5C4E91B5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化学</a:t>
            </a:r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AEE60E-8116-9C0C-402F-4FC8C0B7D29F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05550C-1C6E-EE86-D317-479C1C77DCF6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5A6C89F-18E3-9F0D-A86C-05DA30CA6588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1639069-8698-D6C9-1A66-769DDB7896CD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6E2E6C8-04E1-9A4F-B2EA-4E4B368A2B98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269835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8B325-B963-3A6C-9240-0E0AB2E69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0945ACF-9BEF-B4F5-10E7-9CA569D7D862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59744C9E-37D2-3DFE-A93E-B21DF44F777F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/>
              <a:t>Aleph-0</a:t>
            </a:r>
            <a:endParaRPr sz="60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29A6A2B7-EECC-2E0E-7E8C-DC1DF62FC3DB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数学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93191EA-0D49-561B-1596-F8D7DDFC68E7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81960A-C03E-BD47-26F1-BAA649D386B0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1705D2-488A-0170-7A1B-9327B95E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40" y="3638965"/>
            <a:ext cx="10558824" cy="5568130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47D65874-602D-0C02-A97D-104230648A42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105CB79C-724E-BBAD-CDFA-9BE27E318BD6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数学</a:t>
            </a:r>
            <a:endParaRPr sz="32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B7F8A5A-5B0B-46F1-492C-8EC593BE5A0C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生物</a:t>
            </a:r>
            <a:endParaRPr sz="32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D976DBD6-231F-A393-E090-79968AA48908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化学</a:t>
            </a:r>
            <a:endParaRPr sz="32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3BE0F72-5031-F213-1FB4-4593D26FF6AE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语文</a:t>
            </a:r>
            <a:endParaRPr sz="32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362E0B4-FDB5-579B-8B4C-92DCBA66FC93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语文</a:t>
            </a:r>
            <a:endParaRPr sz="32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54B0191-8597-938D-F042-20BB01068C4E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物理</a:t>
            </a:r>
            <a:endParaRPr sz="32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1FA7765-908C-B0F1-72CC-8835501AC7FC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体育</a:t>
            </a:r>
            <a:endParaRPr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4520A7-2027-A387-9C67-9A579C369A9E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9800B8-4367-0B04-49E1-900C865D4C82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7CC4BB-2D57-430F-FE99-50D392DFDFE7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50F96F-0A70-ED13-C7DA-F9C7C829D932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0C7545-735F-F788-E19C-F8D4B570CC6D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409057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413A0-4156-1401-3678-DB0E047FA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1688DE92-78B1-5160-A290-4532A1D74168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D0E71AB9-6842-6B35-DA3C-89A013AB805F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err="1"/>
              <a:t>JunXion</a:t>
            </a:r>
            <a:r>
              <a:rPr lang="en-US" altLang="zh-CN" sz="6000" dirty="0"/>
              <a:t> Between Life  And Death</a:t>
            </a:r>
            <a:endParaRPr sz="60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FDF3A4B2-5545-B449-E1A1-0194FCC50F9A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生物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1871E18-22E2-30D3-C631-F0E62CFB9F4E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C4F531-F0B5-88EC-51CD-4B35AB046F89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F7EA02-D27D-0C9F-26C5-14AF528AE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40" y="3638962"/>
            <a:ext cx="10558824" cy="5568128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7178291-9A9B-349B-DA80-2B33297FE5AB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F7EA1AB-964D-E2C2-B354-5A500E7B5286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生物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C7305D5-C778-76A5-C7AE-114A5788ADF7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化学</a:t>
            </a:r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5BA2B067-E37C-0458-F981-AED9DAF70AB0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体育</a:t>
            </a:r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8BC75B8B-3B71-C36B-50E4-29C5162CAA45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426C29-EEF9-331D-0EF6-C78B01D633AA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5AA9435-B582-3409-FC2E-93C03AC6DEE3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971D2F1E-1DAF-CCC2-410B-19BC58A26A60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39CA56-2356-EE02-5843-40255C3D8C81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C94FBD-8602-A32F-F1E5-ED36F0742F3E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040A4D-DB03-0C23-8192-914FF7224D7B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8B709-A465-0882-FBC4-04126660A816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1829228-2A05-016D-A09A-98471ABF97E8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385179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8FC1A-5572-F8F1-2562-B06612E3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96D6F10-59BC-5059-8CCE-9038ACA150C4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F2DF18CB-EF03-8D5F-CB74-9FD190342C1B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err="1"/>
              <a:t>c.s.q.n</a:t>
            </a:r>
            <a:r>
              <a:rPr lang="en-US" altLang="zh-CN" sz="6000" dirty="0"/>
              <a:t>.</a:t>
            </a:r>
            <a:endParaRPr sz="6000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F6E5A481-3B85-B958-56BB-B587F8804A34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化学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834A05B-45BD-7396-9FB3-739C1A3C0EFF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51C8B2-98F7-0780-8B9B-136A5B39DAB5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B7DE00-211D-CA49-DD7D-59DE282FD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39" y="3638962"/>
            <a:ext cx="10558822" cy="5568128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942CC8A-9948-83BD-DEA0-5C105850FDF5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1A2F2733-79DE-44DD-2EAE-00E37FC36EA4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化学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925EF982-DA60-71C0-09FF-8760E09A07C2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体育</a:t>
            </a:r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9489ED32-FAEF-89B6-27C3-823FE2817B65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03E8332A-D3A7-2E5B-A59F-FF2EBD0052EF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生物</a:t>
            </a:r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CCFFEFC7-BAEA-5A9F-FED1-3AADA5A336DC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34CD5B12-F831-92F0-7D87-2035C9D65066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语文</a:t>
            </a:r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AFA0D2A9-91E0-4315-A1F4-222E9BA23143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85A5BC-9632-E7D4-A1A1-2B9FF93E4803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556271-DC0E-D672-EC6F-1A1A950291D2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0B657C-AA0C-B923-B863-CC70724618CB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E41042-1688-3009-D867-56A8B1E57A71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38B1AD1-8017-0533-AF0F-BB73C22426AE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321144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0C026-0700-A42C-7EDF-64EED4C9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5DFBD97-CFA3-31CA-67A9-40AB52A4086F}"/>
              </a:ext>
            </a:extLst>
          </p:cNvPr>
          <p:cNvSpPr/>
          <p:nvPr/>
        </p:nvSpPr>
        <p:spPr>
          <a:xfrm>
            <a:off x="-8084126" y="-840511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>
              <a:alpha val="71765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D410B46B-42A4-FF8E-3117-53C861F231CA}"/>
              </a:ext>
            </a:extLst>
          </p:cNvPr>
          <p:cNvSpPr/>
          <p:nvPr/>
        </p:nvSpPr>
        <p:spPr>
          <a:xfrm>
            <a:off x="3765551" y="6212117"/>
            <a:ext cx="6128422" cy="275465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6000" dirty="0" err="1">
                <a:latin typeface="-apple-system"/>
              </a:rPr>
              <a:t>Lyrith</a:t>
            </a:r>
            <a:r>
              <a:rPr lang="en-US" altLang="zh-CN" sz="6000" dirty="0">
                <a:latin typeface="-apple-system"/>
              </a:rPr>
              <a:t> -</a:t>
            </a:r>
            <a:r>
              <a:rPr lang="zh-CN" altLang="en-US" sz="6000" dirty="0">
                <a:latin typeface="-apple-system"/>
              </a:rPr>
              <a:t>迷宮</a:t>
            </a:r>
            <a:r>
              <a:rPr lang="ja-JP" altLang="en-US" sz="6000" dirty="0">
                <a:latin typeface="-apple-system"/>
              </a:rPr>
              <a:t>リリス</a:t>
            </a:r>
            <a:r>
              <a:rPr lang="en-US" altLang="ja-JP" sz="6000" dirty="0">
                <a:latin typeface="-apple-system"/>
              </a:rPr>
              <a:t>-</a:t>
            </a: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0E6CFD1F-875C-7329-35AA-23B83E4DA929}"/>
              </a:ext>
            </a:extLst>
          </p:cNvPr>
          <p:cNvSpPr/>
          <p:nvPr/>
        </p:nvSpPr>
        <p:spPr>
          <a:xfrm>
            <a:off x="4722813" y="4719643"/>
            <a:ext cx="4712894" cy="1492478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7200" dirty="0"/>
              <a:t>体育</a:t>
            </a:r>
            <a:endParaRPr sz="7200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F4D64102-6E57-A8BB-C162-34039DFB53C3}"/>
              </a:ext>
            </a:extLst>
          </p:cNvPr>
          <p:cNvSpPr/>
          <p:nvPr/>
        </p:nvSpPr>
        <p:spPr>
          <a:xfrm>
            <a:off x="13288447" y="6790449"/>
            <a:ext cx="6414014" cy="2108774"/>
          </a:xfrm>
          <a:prstGeom prst="parallelogram">
            <a:avLst>
              <a:gd name="adj" fmla="val 34743"/>
            </a:avLst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EF6F75-9970-B609-D274-925F7EA91F22}"/>
              </a:ext>
            </a:extLst>
          </p:cNvPr>
          <p:cNvSpPr/>
          <p:nvPr/>
        </p:nvSpPr>
        <p:spPr>
          <a:xfrm>
            <a:off x="9083430" y="3358665"/>
            <a:ext cx="11192696" cy="61546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3BCBBD-37C8-1A04-1053-E62B0145E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39" y="3638965"/>
            <a:ext cx="10558822" cy="5568126"/>
          </a:xfrm>
          <a:prstGeom prst="rect">
            <a:avLst/>
          </a:prstGeom>
        </p:spPr>
      </p:pic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84A34BAB-1E56-6004-C51A-B64D71F99CDA}"/>
              </a:ext>
            </a:extLst>
          </p:cNvPr>
          <p:cNvSpPr/>
          <p:nvPr/>
        </p:nvSpPr>
        <p:spPr>
          <a:xfrm>
            <a:off x="17112674" y="-473363"/>
            <a:ext cx="15258472" cy="14671966"/>
          </a:xfrm>
          <a:prstGeom prst="parallelogram">
            <a:avLst>
              <a:gd name="adj" fmla="val 34743"/>
            </a:avLst>
          </a:prstGeom>
          <a:solidFill>
            <a:srgbClr val="434343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6E6D2AA-FEBB-47AC-FB89-AB967FDEDD97}"/>
              </a:ext>
            </a:extLst>
          </p:cNvPr>
          <p:cNvSpPr/>
          <p:nvPr/>
        </p:nvSpPr>
        <p:spPr>
          <a:xfrm>
            <a:off x="19611645" y="684276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体育</a:t>
            </a:r>
            <a:endParaRPr sz="3600" dirty="0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0D55CC2F-098C-F6CD-F2BA-B6632D75895B}"/>
              </a:ext>
            </a:extLst>
          </p:cNvPr>
          <p:cNvSpPr/>
          <p:nvPr/>
        </p:nvSpPr>
        <p:spPr>
          <a:xfrm>
            <a:off x="18845305" y="898834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03B7E3CE-52CC-CBFC-14F8-47F15F685FA1}"/>
              </a:ext>
            </a:extLst>
          </p:cNvPr>
          <p:cNvSpPr/>
          <p:nvPr/>
        </p:nvSpPr>
        <p:spPr>
          <a:xfrm>
            <a:off x="18101605" y="11162257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38C126F7-BC89-731A-DF66-E8F9710338C4}"/>
              </a:ext>
            </a:extLst>
          </p:cNvPr>
          <p:cNvSpPr/>
          <p:nvPr/>
        </p:nvSpPr>
        <p:spPr>
          <a:xfrm>
            <a:off x="20382983" y="468193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化学</a:t>
            </a:r>
            <a:endParaRPr sz="3600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12E47E7-6326-A867-8A3C-CC8D54072506}"/>
              </a:ext>
            </a:extLst>
          </p:cNvPr>
          <p:cNvSpPr/>
          <p:nvPr/>
        </p:nvSpPr>
        <p:spPr>
          <a:xfrm>
            <a:off x="21130953" y="252326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生物</a:t>
            </a:r>
            <a:endParaRPr sz="3600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541E1AC7-0BBA-9F88-34AB-9608FFF8A7B9}"/>
              </a:ext>
            </a:extLst>
          </p:cNvPr>
          <p:cNvSpPr/>
          <p:nvPr/>
        </p:nvSpPr>
        <p:spPr>
          <a:xfrm>
            <a:off x="21881585" y="371531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数学</a:t>
            </a:r>
            <a:endParaRPr sz="3600" dirty="0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F0B5FDE-428A-9C90-20C2-2742C194AB42}"/>
              </a:ext>
            </a:extLst>
          </p:cNvPr>
          <p:cNvSpPr/>
          <p:nvPr/>
        </p:nvSpPr>
        <p:spPr>
          <a:xfrm>
            <a:off x="17351433" y="13319475"/>
            <a:ext cx="3227754" cy="2108774"/>
          </a:xfrm>
          <a:prstGeom prst="parallelogram">
            <a:avLst>
              <a:gd name="adj" fmla="val 34743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89ED8B-D24C-C776-D8C5-31DCD07C35D5}"/>
              </a:ext>
            </a:extLst>
          </p:cNvPr>
          <p:cNvSpPr/>
          <p:nvPr/>
        </p:nvSpPr>
        <p:spPr>
          <a:xfrm>
            <a:off x="9041175" y="3358663"/>
            <a:ext cx="9143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BE5D7C-8878-D0AC-4763-BA9E839D52FB}"/>
              </a:ext>
            </a:extLst>
          </p:cNvPr>
          <p:cNvSpPr/>
          <p:nvPr/>
        </p:nvSpPr>
        <p:spPr>
          <a:xfrm>
            <a:off x="8852046" y="3358663"/>
            <a:ext cx="280568" cy="6154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0CA061-BB83-C05C-026C-3E35E2ABE146}"/>
              </a:ext>
            </a:extLst>
          </p:cNvPr>
          <p:cNvSpPr/>
          <p:nvPr/>
        </p:nvSpPr>
        <p:spPr>
          <a:xfrm rot="1140571">
            <a:off x="4194623" y="-1569069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13DA31-1ECC-A280-C817-BD36A650970A}"/>
              </a:ext>
            </a:extLst>
          </p:cNvPr>
          <p:cNvSpPr/>
          <p:nvPr/>
        </p:nvSpPr>
        <p:spPr>
          <a:xfrm rot="1140571">
            <a:off x="19453095" y="-1237031"/>
            <a:ext cx="349002" cy="16626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F8B3AC-8185-5DB3-A5FB-CC24AEF252D1}"/>
              </a:ext>
            </a:extLst>
          </p:cNvPr>
          <p:cNvSpPr/>
          <p:nvPr/>
        </p:nvSpPr>
        <p:spPr>
          <a:xfrm rot="5400000">
            <a:off x="-3519867" y="8234013"/>
            <a:ext cx="862310" cy="10332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2"/>
          </a:p>
        </p:txBody>
      </p:sp>
    </p:spTree>
    <p:extLst>
      <p:ext uri="{BB962C8B-B14F-4D97-AF65-F5344CB8AC3E}">
        <p14:creationId xmlns:p14="http://schemas.microsoft.com/office/powerpoint/2010/main" val="140747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1059</TotalTime>
  <Words>69</Words>
  <Application>Microsoft Office PowerPoint</Application>
  <PresentationFormat>自定义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妖 妖</dc:creator>
  <cp:lastModifiedBy>妖 妖</cp:lastModifiedBy>
  <cp:revision>14</cp:revision>
  <dcterms:created xsi:type="dcterms:W3CDTF">2024-01-31T04:15:12Z</dcterms:created>
  <dcterms:modified xsi:type="dcterms:W3CDTF">2024-02-04T23:52:16Z</dcterms:modified>
</cp:coreProperties>
</file>